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9"/>
  </p:notesMasterIdLst>
  <p:sldIdLst>
    <p:sldId id="821" r:id="rId3"/>
    <p:sldId id="817" r:id="rId4"/>
    <p:sldId id="819" r:id="rId5"/>
    <p:sldId id="834" r:id="rId6"/>
    <p:sldId id="837" r:id="rId7"/>
    <p:sldId id="836" r:id="rId8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3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A4"/>
    <a:srgbClr val="8B2F87"/>
    <a:srgbClr val="80BB46"/>
    <a:srgbClr val="161C81"/>
    <a:srgbClr val="F6FA66"/>
    <a:srgbClr val="F29C00"/>
    <a:srgbClr val="FECC27"/>
    <a:srgbClr val="EFAEFC"/>
    <a:srgbClr val="C30991"/>
    <a:srgbClr val="6F0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/>
    <p:restoredTop sz="93476" autoAdjust="0"/>
  </p:normalViewPr>
  <p:slideViewPr>
    <p:cSldViewPr>
      <p:cViewPr varScale="1">
        <p:scale>
          <a:sx n="58" d="100"/>
          <a:sy n="58" d="100"/>
        </p:scale>
        <p:origin x="736" y="60"/>
      </p:cViewPr>
      <p:guideLst>
        <p:guide orient="horz" pos="2293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0C47A-76D9-48D1-8EC2-3CA503ECABB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D5557-924B-4804-B349-E81B25F18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7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business travel and GBTA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O</a:t>
            </a:r>
            <a:r>
              <a:rPr lang="en-US" sz="1200" dirty="0">
                <a:latin typeface="+mj-lt"/>
              </a:rPr>
              <a:t>rganize the membership to be engaged in GR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A</a:t>
            </a:r>
            <a:r>
              <a:rPr lang="en-US" sz="1200" dirty="0">
                <a:latin typeface="+mj-lt"/>
              </a:rPr>
              <a:t>dvocate and influence policy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D5557-924B-4804-B349-E81B25F188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FF11-0573-2C4C-AC37-E2F9F129A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97187"/>
            <a:ext cx="960120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5AB82-3802-2C41-B026-706D25F94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842174"/>
            <a:ext cx="96012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9C412-90A0-5A4E-BE5F-0DEAB4EB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7B422-8782-7440-B2A7-A64F04A3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51B61-2432-D84E-9901-EABA0D1E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978C-C716-AC43-B6A9-9DD2C399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5445-41C6-A848-B33A-C3F77E97E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3F382-47F8-3747-8120-C73E86D2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3A003-6187-AC47-BDFA-D1F554E9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5FFC-F6B9-C948-94F6-9B1065A8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B18E5-9221-E144-AC09-5CD5BA77D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389467"/>
            <a:ext cx="276034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B467A-6D49-D841-B59A-34E0F82BA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389467"/>
            <a:ext cx="8121015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97D3C-3893-B44F-85AA-DAEF0186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15E65-587B-CC4D-BA0B-76E2F7C6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B12ED-6B18-074F-ADE1-5A433581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4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197187"/>
            <a:ext cx="960120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42174"/>
            <a:ext cx="96012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5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2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823721"/>
            <a:ext cx="11041380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4895428"/>
            <a:ext cx="11041380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3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89467"/>
            <a:ext cx="1104138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793241"/>
            <a:ext cx="5415676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672080"/>
            <a:ext cx="5415676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44234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672080"/>
            <a:ext cx="544234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36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1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1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6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6C0D-F8CA-9F46-9290-89DF8922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3CC01-A0C7-FC47-9756-F1828150D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ABD9-E86F-AE43-BD45-5F7A8A56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A6D4F-B50E-A145-933B-6EF0E61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DBAC5-2441-2742-955B-F40DF58E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34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53254"/>
            <a:ext cx="6480810" cy="51985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4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4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89467"/>
            <a:ext cx="276034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89467"/>
            <a:ext cx="812101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7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9C32-3EA0-4446-A586-3F26166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1823721"/>
            <a:ext cx="11041380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E0C69-B4ED-BF4A-B930-EB2E9C0B9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4895428"/>
            <a:ext cx="11041380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A8154-B4B0-C54D-8315-50F0AAC3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35488-B820-2A4C-A5CB-1F31C955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C1AC6-D7C5-4B41-BB0E-B32FFB40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3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22492-615C-B94B-859A-AB551B44D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19C6E-92F1-224F-A1D9-C42F57CEB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83824-BBC9-3A49-A35C-872067AC0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3712A-B0A6-624A-94D9-4A6012CF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91031-6172-0247-986A-66FB4668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E27BE-CFE0-F340-8116-BA675E4C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2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4EE6-5B0E-7C40-8FCE-6E976AAC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389467"/>
            <a:ext cx="1104138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6DC5C-32F6-9747-BD4E-1BDF7B6B2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1793241"/>
            <a:ext cx="5415676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8A492-3EB1-7043-A8C9-219A2D5E7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2672080"/>
            <a:ext cx="5415676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FCC52-F423-EA4A-B60E-CCCC13005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44234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763D1-630E-3F4F-8A63-C8877EE9E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2672080"/>
            <a:ext cx="5442347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1287C-7226-E349-9064-DBFDEFAA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9E9124-596D-5A40-9EE8-E489ED1E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0D67A-927D-3E44-87C3-4AE6B765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5094-3220-7446-B4A0-E1CBF5AF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24B4E-CB8F-5247-A4A7-5D8EB3CB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498E7-702B-A44C-9EB9-B26721C8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E0F05-18CF-E14B-B5FA-AB638086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9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E3BD9-AC4B-E14D-870B-BF728299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3C431-64CD-E948-92F6-2426CAD3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78A96-BA28-B248-9B8E-319E641C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4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B606-B8B0-D443-8860-63C0EE22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438D-1FB0-D240-8D1A-1A288F06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B716E-258E-D443-B7CF-4048B4A7C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77AA9-40DA-884F-BE1F-7881A9FF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772A1-BC55-114B-8C8A-B4A4D73A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178AC-5EF2-A84E-9977-3F59183B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FD97-A851-0A46-9D07-F666F764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54927-CA0A-2B44-A95B-A51FAB698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5B770-A35A-BE43-A35A-46BC70D8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736A9-F57C-4943-A7D0-B9A12B86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8EFD6-B1A6-7F44-A6DF-BEB8E0DD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FD663-5FE5-F54C-AAE9-2BDF4281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8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9DD9A-00C5-DC47-A6F0-4DEB65D5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5A145-3D37-1345-8CC8-B6BF8A49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D03A5-4DE0-7C4E-B18A-9AEF3BB8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DB6EA-99D7-F041-84FF-134E031FD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C093B-500A-224E-B904-C655C98AE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7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BDACB-A1E1-9F44-B624-345FDF2B5C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B3228-C7B4-B348-8068-617D17D6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0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02EDDBD3-5393-45ED-93E3-7FD746B69C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r="10746" b="1"/>
          <a:stretch/>
        </p:blipFill>
        <p:spPr>
          <a:xfrm>
            <a:off x="1" y="10"/>
            <a:ext cx="10153124" cy="73151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784E4A-497F-41FC-AA79-4018DFE1F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381000"/>
            <a:ext cx="4876800" cy="559816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 – Support business travel </a:t>
            </a: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 – Organize GBTA membership</a:t>
            </a: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 – Advocate for business travel </a:t>
            </a: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 - Relationships with elected officials</a:t>
            </a:r>
          </a:p>
          <a:p>
            <a:endParaRPr lang="en-US" sz="2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35C04-CB23-48F2-8A1D-67214A99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© 2019 GBTA.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1534-A353-4373-811C-29F3286F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1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F74B83B-8C39-1F47-BE3E-39D7205A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688386"/>
            <a:ext cx="11041380" cy="98970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Government Relations U.S. Challenge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659B42-4E9E-40E9-B30C-3452E515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1905000"/>
            <a:ext cx="11041380" cy="4267200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TO ACHIEVE PARTNER STATUS, CHAPTERS MUST COMPLETE THE FOLLOWING CRITERIA:</a:t>
            </a:r>
          </a:p>
          <a:p>
            <a:pPr marL="660083" indent="-360045"/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Chapters must invite an elected official to speak OR host a GBTA Government Relations themed Monthly Meeting</a:t>
            </a:r>
          </a:p>
          <a:p>
            <a:pPr marL="660083" indent="-360045"/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40% of members must send an email to an elected official</a:t>
            </a:r>
          </a:p>
          <a:p>
            <a:pPr marL="1080135" lvl="1" indent="-360045"/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Membership total deadlines due March 1</a:t>
            </a:r>
          </a:p>
          <a:p>
            <a:pPr marL="600075" indent="-360045"/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Chapters must send an endorsed GBTA letter to its area’s elected official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GBTA.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9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F74B83B-8C39-1F47-BE3E-39D7205A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96" y="630766"/>
            <a:ext cx="11041380" cy="141393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Government Relations U.S. Challenge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659B42-4E9E-40E9-B30C-3452E515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2209800"/>
            <a:ext cx="11041380" cy="31580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Challenge Criteria Cont.</a:t>
            </a:r>
          </a:p>
          <a:p>
            <a:pPr lvl="1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30% or more of members must make a donation to the Business Travel PAC</a:t>
            </a:r>
          </a:p>
          <a:p>
            <a:pPr lvl="1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Donations must average at least $7.50 per Chapter member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GBTA.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9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F74B83B-8C39-1F47-BE3E-39D7205A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92" y="838200"/>
            <a:ext cx="11041380" cy="141393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Government Relations U.S. Challenge Partners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659B42-4E9E-40E9-B30C-3452E515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92" y="2286000"/>
            <a:ext cx="11041380" cy="27770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Chapters completing all tasks will be recognized as Challenge Partners</a:t>
            </a:r>
          </a:p>
          <a:p>
            <a:pPr lvl="1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Challenge Partner Icon will be awarded </a:t>
            </a:r>
          </a:p>
          <a:p>
            <a:pPr lvl="1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Challenge Partners will be rewarded with a Group Photo (5) on GBTA Main Stage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GBTA.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1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F74B83B-8C39-1F47-BE3E-39D7205A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630766"/>
            <a:ext cx="11041380" cy="141393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U.S. Chapter Challenge Winners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659B42-4E9E-40E9-B30C-3452E515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46" y="2044700"/>
            <a:ext cx="11624953" cy="42037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The Top 3 Challenge Partners will be based on the highest Average $ per capita PAC Contributions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The Winning three Challenge Partners will have a reserved table at all Main Stage Sessions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The Winning three will be able to take a Chapter group photo on Main Stage </a:t>
            </a:r>
          </a:p>
          <a:p>
            <a:pPr lvl="1"/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GBTA.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1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A9D15-8EFC-4E57-A244-6749581C2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48" y="2590800"/>
            <a:ext cx="4931552" cy="3813810"/>
          </a:xfrm>
        </p:spPr>
        <p:txBody>
          <a:bodyPr>
            <a:normAutofit/>
          </a:bodyPr>
          <a:lstStyle/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Shane Downey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sdowney@gbta.org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Office: 703 459-7425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FB2DC-2599-4762-96BD-23DCEC09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090" y="6400581"/>
            <a:ext cx="5940045" cy="383381"/>
          </a:xfrm>
        </p:spPr>
        <p:txBody>
          <a:bodyPr>
            <a:normAutofit/>
          </a:bodyPr>
          <a:lstStyle/>
          <a:p>
            <a:pPr>
              <a:spcAft>
                <a:spcPts val="630"/>
              </a:spcAft>
            </a:pPr>
            <a:r>
              <a:rPr lang="en-US"/>
              <a:t>© 2016 GBTA.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1274D-B80B-4418-89F1-3BEC5A8C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2248" y="6268833"/>
            <a:ext cx="1115263" cy="515129"/>
          </a:xfrm>
        </p:spPr>
        <p:txBody>
          <a:bodyPr>
            <a:normAutofit/>
          </a:bodyPr>
          <a:lstStyle/>
          <a:p>
            <a:pPr>
              <a:spcAft>
                <a:spcPts val="630"/>
              </a:spcAft>
            </a:pPr>
            <a:fld id="{D57F1E4F-1CFF-5643-939E-217C01CDF565}" type="slidenum">
              <a:rPr lang="en-US" smtClean="0"/>
              <a:pPr>
                <a:spcAft>
                  <a:spcPts val="630"/>
                </a:spcAft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D2495-3B62-4D34-B14A-969B20347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34"/>
          <a:stretch/>
        </p:blipFill>
        <p:spPr>
          <a:xfrm>
            <a:off x="5883892" y="1378606"/>
            <a:ext cx="5920796" cy="45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84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300</Words>
  <Application>Microsoft Office PowerPoint</Application>
  <PresentationFormat>Custom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Custom Design</vt:lpstr>
      <vt:lpstr>Office Theme</vt:lpstr>
      <vt:lpstr>PowerPoint Presentation</vt:lpstr>
      <vt:lpstr>Government Relations U.S. Challenge</vt:lpstr>
      <vt:lpstr>Government Relations U.S. Challenge</vt:lpstr>
      <vt:lpstr>Government Relations U.S. Challenge Partners</vt:lpstr>
      <vt:lpstr>U.S. Chapter Challenge Winners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Downey</dc:creator>
  <cp:lastModifiedBy>Shane Downey</cp:lastModifiedBy>
  <cp:revision>17</cp:revision>
  <dcterms:created xsi:type="dcterms:W3CDTF">2020-02-02T15:49:46Z</dcterms:created>
  <dcterms:modified xsi:type="dcterms:W3CDTF">2022-02-10T09:59:48Z</dcterms:modified>
</cp:coreProperties>
</file>